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4" r:id="rId8"/>
    <p:sldId id="269" r:id="rId9"/>
    <p:sldId id="266" r:id="rId10"/>
    <p:sldId id="267" r:id="rId11"/>
    <p:sldId id="268" r:id="rId12"/>
    <p:sldId id="270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53"/>
    <p:restoredTop sz="92576"/>
  </p:normalViewPr>
  <p:slideViewPr>
    <p:cSldViewPr snapToGrid="0" snapToObjects="1">
      <p:cViewPr varScale="1">
        <p:scale>
          <a:sx n="105" d="100"/>
          <a:sy n="105" d="100"/>
        </p:scale>
        <p:origin x="11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3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1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7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1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7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1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9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0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3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2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EEB3-39DF-5143-A4CA-9F488902330A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3593-3CDA-2E40-A16B-9FBBB2AF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0000FF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SWOKE Choir Festival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Southern Washington &amp; Oregon Kodaly Educators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25, 2020</a:t>
            </a:r>
          </a:p>
          <a:p>
            <a:r>
              <a:rPr lang="en-US" dirty="0"/>
              <a:t>First United Methodist Church</a:t>
            </a:r>
          </a:p>
          <a:p>
            <a:r>
              <a:rPr lang="en-US" dirty="0"/>
              <a:t>Portland, Oregon</a:t>
            </a:r>
          </a:p>
        </p:txBody>
      </p:sp>
    </p:spTree>
    <p:extLst>
      <p:ext uri="{BB962C8B-B14F-4D97-AF65-F5344CB8AC3E}">
        <p14:creationId xmlns:p14="http://schemas.microsoft.com/office/powerpoint/2010/main" val="3352255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[60] </a:t>
            </a:r>
            <a:r>
              <a:rPr lang="en-US" b="1" dirty="0"/>
              <a:t>Greeting the sunlight in the morning air</a:t>
            </a:r>
          </a:p>
          <a:p>
            <a:pPr marL="0" indent="0">
              <a:buNone/>
            </a:pPr>
            <a:r>
              <a:rPr lang="en-US" b="1" dirty="0"/>
              <a:t>Is a happy feeling well </a:t>
            </a:r>
            <a:r>
              <a:rPr lang="en-US" b="1" dirty="0" err="1"/>
              <a:t>beyoung</a:t>
            </a:r>
            <a:r>
              <a:rPr lang="en-US" b="1" dirty="0"/>
              <a:t> compare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[78] </a:t>
            </a:r>
            <a:r>
              <a:rPr lang="en-US" b="1" dirty="0"/>
              <a:t>To the mountaintop we’ll soon be there and as we climb, we’ll sing this song </a:t>
            </a:r>
            <a:r>
              <a:rPr lang="mr-IN" b="1" dirty="0"/>
              <a:t>–</a:t>
            </a:r>
            <a:r>
              <a:rPr lang="en-US" b="1" dirty="0"/>
              <a:t> oh!</a:t>
            </a:r>
          </a:p>
        </p:txBody>
      </p:sp>
    </p:spTree>
    <p:extLst>
      <p:ext uri="{BB962C8B-B14F-4D97-AF65-F5344CB8AC3E}">
        <p14:creationId xmlns:p14="http://schemas.microsoft.com/office/powerpoint/2010/main" val="1907636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5083"/>
            <a:ext cx="8229600" cy="60642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[85]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[89]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[93]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[97]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[101] </a:t>
            </a:r>
            <a:r>
              <a:rPr lang="en-US" b="1" dirty="0">
                <a:solidFill>
                  <a:srgbClr val="660066"/>
                </a:solidFill>
              </a:rPr>
              <a:t>A--------------ah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[105]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87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Three Quotes by Mark Twain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6600"/>
                </a:solidFill>
              </a:rPr>
              <a:t>I.  THE SILENT FOOL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[5] </a:t>
            </a:r>
            <a:r>
              <a:rPr lang="en-US" b="1" dirty="0"/>
              <a:t>It is better to keep your mouth closed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[9] </a:t>
            </a:r>
            <a:r>
              <a:rPr lang="en-US" b="1" dirty="0"/>
              <a:t>And let people think you are a fool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[11] </a:t>
            </a:r>
            <a:r>
              <a:rPr lang="en-US" b="1" dirty="0"/>
              <a:t>Than to open it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[16] </a:t>
            </a:r>
            <a:r>
              <a:rPr lang="en-US" b="1" dirty="0">
                <a:solidFill>
                  <a:srgbClr val="660066"/>
                </a:solidFill>
              </a:rPr>
              <a:t>And remove all doubt!</a:t>
            </a:r>
          </a:p>
        </p:txBody>
      </p:sp>
    </p:spTree>
    <p:extLst>
      <p:ext uri="{BB962C8B-B14F-4D97-AF65-F5344CB8AC3E}">
        <p14:creationId xmlns:p14="http://schemas.microsoft.com/office/powerpoint/2010/main" val="1759980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FF6600"/>
                </a:solidFill>
              </a:rPr>
              <a:t>TELLING THE TRUTH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[5] </a:t>
            </a:r>
            <a:r>
              <a:rPr lang="en-US" b="1" dirty="0"/>
              <a:t>If you tell the truth,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[9] </a:t>
            </a:r>
            <a:r>
              <a:rPr lang="en-US" b="1" dirty="0"/>
              <a:t>If you tell the truth,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[13] </a:t>
            </a:r>
            <a:r>
              <a:rPr lang="en-US" b="1" dirty="0"/>
              <a:t>you don’t have to remember anything!</a:t>
            </a:r>
          </a:p>
        </p:txBody>
      </p:sp>
    </p:spTree>
    <p:extLst>
      <p:ext uri="{BB962C8B-B14F-4D97-AF65-F5344CB8AC3E}">
        <p14:creationId xmlns:p14="http://schemas.microsoft.com/office/powerpoint/2010/main" val="84341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7500"/>
            <a:ext cx="8229600" cy="621241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/>
              <a:t>MY DEAR MOTHER</a:t>
            </a:r>
            <a:endParaRPr lang="en-US" b="1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[3] </a:t>
            </a:r>
            <a:r>
              <a:rPr lang="en-US" b="1" dirty="0"/>
              <a:t>My mother had a great deal of trouble with me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/>
              <a:t>trouble with me, trouble with me, 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[7] </a:t>
            </a:r>
            <a:r>
              <a:rPr lang="en-US" b="1" dirty="0"/>
              <a:t>My mother had a great deal of </a:t>
            </a:r>
            <a:endParaRPr lang="en-US" b="1" dirty="0">
              <a:effectLst/>
            </a:endParaRPr>
          </a:p>
          <a:p>
            <a:pPr marL="0" indent="0">
              <a:buNone/>
            </a:pPr>
            <a:r>
              <a:rPr lang="en-US" b="1" dirty="0"/>
              <a:t>trouble with me, but think she enjoyed it!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effectLst/>
              </a:rPr>
              <a:t>[11] </a:t>
            </a:r>
            <a:r>
              <a:rPr lang="en-US" b="1" dirty="0">
                <a:solidFill>
                  <a:srgbClr val="FF0000"/>
                </a:solidFill>
                <a:effectLst/>
              </a:rPr>
              <a:t>My mother had a great deal of trouble with me,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Trouble with me, trouble with me,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[15] </a:t>
            </a:r>
            <a:r>
              <a:rPr lang="en-US" b="1" dirty="0">
                <a:solidFill>
                  <a:srgbClr val="FF0000"/>
                </a:solidFill>
                <a:effectLst/>
              </a:rPr>
              <a:t>My mother had a great deal of trouble with me,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effectLst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			[12] </a:t>
            </a:r>
            <a:r>
              <a:rPr lang="en-US" b="1" dirty="0">
                <a:solidFill>
                  <a:srgbClr val="0000FF"/>
                </a:solidFill>
                <a:effectLst/>
              </a:rPr>
              <a:t>She had some trouble, she had some trouble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			She had some trouble!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			[15] </a:t>
            </a:r>
            <a:r>
              <a:rPr lang="en-US" b="1" dirty="0">
                <a:solidFill>
                  <a:srgbClr val="0000FF"/>
                </a:solidFill>
                <a:effectLst/>
              </a:rPr>
              <a:t>Ooh.  She had some trouble with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effectLst/>
              </a:rPr>
              <a:t>[17] </a:t>
            </a:r>
            <a:r>
              <a:rPr lang="en-US" b="1" dirty="0">
                <a:solidFill>
                  <a:srgbClr val="660066"/>
                </a:solidFill>
                <a:effectLst/>
              </a:rPr>
              <a:t>but I think she enjoyed it!</a:t>
            </a: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[19] Yes I think she enjoyed it!  Yes I think  ......  </a:t>
            </a:r>
            <a:r>
              <a:rPr lang="en-US" b="1" dirty="0"/>
              <a:t>she enjoyed it!</a:t>
            </a:r>
            <a:endParaRPr lang="en-US" b="1" dirty="0">
              <a:effectLst/>
            </a:endParaRPr>
          </a:p>
          <a:p>
            <a:pPr marL="0" indent="0">
              <a:buNone/>
            </a:pPr>
            <a:endParaRPr lang="en-US" b="1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/>
              <a:t>A Distant Shore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78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[5] </a:t>
            </a:r>
            <a:r>
              <a:rPr lang="en-US" b="1" dirty="0"/>
              <a:t>Once I gazed upon a distant shore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/>
              <a:t>Watching sea birds as they filled the sky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[13] </a:t>
            </a:r>
            <a:r>
              <a:rPr lang="en-US" b="1" dirty="0"/>
              <a:t>Standing out there in the misty air,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/>
              <a:t>How I wished that I could fly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[24] </a:t>
            </a:r>
            <a:r>
              <a:rPr lang="en-US" b="1" dirty="0"/>
              <a:t>The water is wide; I cannot cross o’er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And neither have I the wings to fly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[32] </a:t>
            </a:r>
            <a:r>
              <a:rPr lang="en-US" b="1" dirty="0"/>
              <a:t>Give me a boat that can carry two,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/>
              <a:t>And both shall row, my love and I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4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9250"/>
            <a:ext cx="8229600" cy="62018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[43]</a:t>
            </a:r>
            <a:r>
              <a:rPr lang="en-US" b="1" dirty="0">
                <a:solidFill>
                  <a:srgbClr val="000090"/>
                </a:solidFill>
              </a:rPr>
              <a:t> Once I gazed upon a distant shore</a:t>
            </a:r>
            <a:endParaRPr lang="en-US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Watching sea birds as they filled the sky</a:t>
            </a:r>
            <a:endParaRPr lang="en-US" dirty="0">
              <a:solidFill>
                <a:srgbClr val="00009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[51] </a:t>
            </a:r>
            <a:r>
              <a:rPr lang="en-US" b="1" dirty="0">
                <a:solidFill>
                  <a:srgbClr val="000090"/>
                </a:solidFill>
              </a:rPr>
              <a:t>Standing out there in the misty air, </a:t>
            </a:r>
            <a:endParaRPr lang="en-US" dirty="0">
              <a:solidFill>
                <a:srgbClr val="00009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How I wished that I could fly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[59] </a:t>
            </a:r>
            <a:r>
              <a:rPr lang="en-US" b="1" dirty="0">
                <a:solidFill>
                  <a:srgbClr val="000090"/>
                </a:solidFill>
              </a:rPr>
              <a:t>How I wished that I could fly</a:t>
            </a:r>
          </a:p>
          <a:p>
            <a:pPr marL="0" indent="0" algn="ctr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[43] </a:t>
            </a:r>
            <a:r>
              <a:rPr lang="en-US" b="1" dirty="0">
                <a:solidFill>
                  <a:srgbClr val="FF0000"/>
                </a:solidFill>
              </a:rPr>
              <a:t>The water is wide; I cannot cross o’er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And neither have I the wings to fly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[51] </a:t>
            </a:r>
            <a:r>
              <a:rPr lang="en-US" b="1" dirty="0">
                <a:solidFill>
                  <a:srgbClr val="FF0000"/>
                </a:solidFill>
              </a:rPr>
              <a:t>Give me a boat that can carry two,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And both shall row, my love and I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effectLst/>
              </a:rPr>
              <a:t>[59] </a:t>
            </a:r>
            <a:r>
              <a:rPr lang="en-US" b="1" dirty="0">
                <a:solidFill>
                  <a:srgbClr val="FF0000"/>
                </a:solidFill>
                <a:effectLst/>
              </a:rPr>
              <a:t>How I wish that both shall row, my love and I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1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/>
              <a:t>Seize the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[3] </a:t>
            </a:r>
            <a:r>
              <a:rPr lang="en-US" b="1" dirty="0"/>
              <a:t>Open the gates and seize the day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/>
              <a:t>Don’t be afraid and don’t delay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[7] </a:t>
            </a:r>
            <a:r>
              <a:rPr lang="en-US" b="1" dirty="0">
                <a:solidFill>
                  <a:srgbClr val="660066"/>
                </a:solidFill>
              </a:rPr>
              <a:t>Nothing can break us.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No one can make us give our rights away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Arise and seize the day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2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2167"/>
            <a:ext cx="8229600" cy="612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[16] </a:t>
            </a:r>
            <a:r>
              <a:rPr lang="en-US" b="1" dirty="0">
                <a:solidFill>
                  <a:srgbClr val="0000FF"/>
                </a:solidFill>
              </a:rPr>
              <a:t>Now is the time to seize the day</a:t>
            </a:r>
            <a:endParaRPr lang="en-US" dirty="0">
              <a:solidFill>
                <a:srgbClr val="0000FF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		[17] </a:t>
            </a:r>
            <a:r>
              <a:rPr lang="en-US" b="1" dirty="0">
                <a:solidFill>
                  <a:srgbClr val="FF0000"/>
                </a:solidFill>
              </a:rPr>
              <a:t>Now is the time to seize the day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[18] </a:t>
            </a:r>
            <a:r>
              <a:rPr lang="en-US" b="1" dirty="0">
                <a:solidFill>
                  <a:srgbClr val="0000FF"/>
                </a:solidFill>
              </a:rPr>
              <a:t>Send out the call and join the fray</a:t>
            </a:r>
            <a:endParaRPr lang="en-US" dirty="0">
              <a:solidFill>
                <a:srgbClr val="0000FF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		[19] </a:t>
            </a:r>
            <a:r>
              <a:rPr lang="en-US" b="1" dirty="0">
                <a:solidFill>
                  <a:srgbClr val="FF0000"/>
                </a:solidFill>
              </a:rPr>
              <a:t>Send out the call and join the fray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[20] </a:t>
            </a:r>
            <a:r>
              <a:rPr lang="en-US" b="1" dirty="0"/>
              <a:t>Wrong’s will be righted if we’re united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1" dirty="0"/>
              <a:t>Let us seize the day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[25] </a:t>
            </a:r>
            <a:r>
              <a:rPr lang="en-US" b="1" dirty="0">
                <a:solidFill>
                  <a:srgbClr val="660066"/>
                </a:solidFill>
              </a:rPr>
              <a:t>Friends of the friendless seize the day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Raise up the torch and light the way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Proud and defiant we’ll slay the giant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Let us seize the day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[34] </a:t>
            </a:r>
            <a:r>
              <a:rPr lang="en-US" b="1" dirty="0">
                <a:solidFill>
                  <a:srgbClr val="660066"/>
                </a:solidFill>
              </a:rPr>
              <a:t>Neighbor to neighbor, father to son.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One for all and all for one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8667"/>
            <a:ext cx="8229600" cy="6191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[42] </a:t>
            </a:r>
            <a:r>
              <a:rPr lang="en-US" b="1" dirty="0">
                <a:solidFill>
                  <a:srgbClr val="660066"/>
                </a:solidFill>
              </a:rPr>
              <a:t>Open the gates and seize the day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Don’t be afraid and don’t delay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Nothing can break us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No one can make us give our rights away</a:t>
            </a:r>
          </a:p>
          <a:p>
            <a:pPr marL="0" indent="0">
              <a:buNone/>
            </a:pP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[51] </a:t>
            </a:r>
            <a:r>
              <a:rPr lang="en-US" b="1" dirty="0">
                <a:solidFill>
                  <a:srgbClr val="660066"/>
                </a:solidFill>
              </a:rPr>
              <a:t>Neighbor to neighbor, father to son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One for all and all for one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[59] </a:t>
            </a:r>
            <a:r>
              <a:rPr lang="en-US" b="1" dirty="0">
                <a:solidFill>
                  <a:srgbClr val="660066"/>
                </a:solidFill>
              </a:rPr>
              <a:t>Neighbor to neighbor, father to son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One for all and all for one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660066"/>
                </a:solidFill>
              </a:rPr>
              <a:t>One for all.  All for one.</a:t>
            </a:r>
            <a:endParaRPr lang="en-US" dirty="0">
              <a:solidFill>
                <a:srgbClr val="660066"/>
              </a:solidFill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rgbClr val="66006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90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Stodola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Pumpa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85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[13]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[17]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r>
              <a:rPr lang="en-US" b="1" dirty="0"/>
              <a:t> </a:t>
            </a:r>
            <a:r>
              <a:rPr lang="en-US" b="1" dirty="0" err="1"/>
              <a:t>pum</a:t>
            </a:r>
            <a:r>
              <a:rPr lang="en-US" b="1" dirty="0"/>
              <a:t>, </a:t>
            </a:r>
            <a:r>
              <a:rPr lang="en-US" b="1" dirty="0" err="1"/>
              <a:t>pum</a:t>
            </a:r>
            <a:r>
              <a:rPr lang="en-US" b="1" dirty="0"/>
              <a:t>, </a:t>
            </a:r>
            <a:r>
              <a:rPr lang="en-US" b="1" dirty="0" err="1"/>
              <a:t>pum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[21]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[25]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71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[33] </a:t>
            </a:r>
            <a:r>
              <a:rPr lang="en-US" b="1" dirty="0"/>
              <a:t>Up from the valley we will make our way</a:t>
            </a:r>
          </a:p>
          <a:p>
            <a:pPr marL="0" indent="0">
              <a:buNone/>
            </a:pPr>
            <a:r>
              <a:rPr lang="en-US" b="1" dirty="0"/>
              <a:t>Leaving behind the worries of the day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[41] </a:t>
            </a:r>
            <a:r>
              <a:rPr lang="en-US" b="1" dirty="0"/>
              <a:t>being at one with all that we survey</a:t>
            </a:r>
          </a:p>
          <a:p>
            <a:pPr marL="0" indent="0">
              <a:buNone/>
            </a:pPr>
            <a:r>
              <a:rPr lang="en-US" b="1" dirty="0"/>
              <a:t>Singing aloud this joyous song </a:t>
            </a:r>
            <a:r>
              <a:rPr lang="mr-IN" b="1" dirty="0"/>
              <a:t>–</a:t>
            </a:r>
            <a:r>
              <a:rPr lang="en-US" b="1" dirty="0"/>
              <a:t> oh!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0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918"/>
            <a:ext cx="8229600" cy="6043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[49]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[53]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, </a:t>
            </a: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stodola</a:t>
            </a:r>
            <a:r>
              <a:rPr lang="en-US" b="1" dirty="0"/>
              <a:t> </a:t>
            </a:r>
            <a:r>
              <a:rPr lang="en-US" b="1" dirty="0" err="1"/>
              <a:t>pumpa</a:t>
            </a:r>
            <a:r>
              <a:rPr lang="en-US" b="1" dirty="0"/>
              <a:t> </a:t>
            </a:r>
            <a:r>
              <a:rPr lang="en-US" b="1" dirty="0" err="1"/>
              <a:t>pum</a:t>
            </a:r>
            <a:r>
              <a:rPr lang="en-US" b="1" dirty="0"/>
              <a:t>, </a:t>
            </a:r>
            <a:r>
              <a:rPr lang="en-US" b="1" dirty="0" err="1"/>
              <a:t>pum</a:t>
            </a:r>
            <a:r>
              <a:rPr lang="en-US" b="1" dirty="0"/>
              <a:t>, </a:t>
            </a:r>
            <a:r>
              <a:rPr lang="en-US" b="1" dirty="0" err="1"/>
              <a:t>pum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[57]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[61]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endParaRPr lang="en-US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660066"/>
                </a:solidFill>
              </a:rPr>
              <a:t>stodola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pumpa</a:t>
            </a:r>
            <a:r>
              <a:rPr lang="en-US" b="1" dirty="0">
                <a:solidFill>
                  <a:srgbClr val="660066"/>
                </a:solidFill>
              </a:rPr>
              <a:t>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r>
              <a:rPr lang="en-US" b="1" dirty="0">
                <a:solidFill>
                  <a:srgbClr val="660066"/>
                </a:solidFill>
              </a:rPr>
              <a:t>, </a:t>
            </a:r>
            <a:r>
              <a:rPr lang="en-US" b="1" dirty="0" err="1">
                <a:solidFill>
                  <a:srgbClr val="660066"/>
                </a:solidFill>
              </a:rPr>
              <a:t>pum</a:t>
            </a:r>
            <a:endParaRPr lang="en-US" b="1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764</Words>
  <Application>Microsoft Macintosh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Mangal</vt:lpstr>
      <vt:lpstr>Office Theme</vt:lpstr>
      <vt:lpstr>SWOKE Choir Festival Southern Washington &amp; Oregon Kodaly Educators</vt:lpstr>
      <vt:lpstr>A Distant Shore</vt:lpstr>
      <vt:lpstr>PowerPoint Presentation</vt:lpstr>
      <vt:lpstr>Seize the Day</vt:lpstr>
      <vt:lpstr>PowerPoint Presentation</vt:lpstr>
      <vt:lpstr>PowerPoint Presentation</vt:lpstr>
      <vt:lpstr>Stodola Pumpa</vt:lpstr>
      <vt:lpstr>PowerPoint Presentation</vt:lpstr>
      <vt:lpstr>PowerPoint Presentation</vt:lpstr>
      <vt:lpstr>PowerPoint Presentation</vt:lpstr>
      <vt:lpstr>PowerPoint Presentation</vt:lpstr>
      <vt:lpstr>Three Quotes by Mark Twain</vt:lpstr>
      <vt:lpstr>PowerPoint Presentation</vt:lpstr>
      <vt:lpstr>PowerPoint Presentation</vt:lpstr>
    </vt:vector>
  </TitlesOfParts>
  <Company>Newberg School District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Choir Festival Songs 2020</dc:title>
  <dc:creator>Elizabeth Randolph</dc:creator>
  <cp:lastModifiedBy>Microsoft Office User</cp:lastModifiedBy>
  <cp:revision>17</cp:revision>
  <dcterms:created xsi:type="dcterms:W3CDTF">2020-01-14T04:05:07Z</dcterms:created>
  <dcterms:modified xsi:type="dcterms:W3CDTF">2020-01-30T00:59:31Z</dcterms:modified>
</cp:coreProperties>
</file>